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12"/>
  </p:notesMasterIdLst>
  <p:handoutMasterIdLst>
    <p:handoutMasterId r:id="rId13"/>
  </p:handoutMasterIdLst>
  <p:sldIdLst>
    <p:sldId id="256" r:id="rId3"/>
    <p:sldId id="311" r:id="rId4"/>
    <p:sldId id="313" r:id="rId5"/>
    <p:sldId id="314" r:id="rId6"/>
    <p:sldId id="312" r:id="rId7"/>
    <p:sldId id="316" r:id="rId8"/>
    <p:sldId id="315" r:id="rId9"/>
    <p:sldId id="318" r:id="rId10"/>
    <p:sldId id="326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49" autoAdjust="0"/>
  </p:normalViewPr>
  <p:slideViewPr>
    <p:cSldViewPr>
      <p:cViewPr varScale="1">
        <p:scale>
          <a:sx n="59" d="100"/>
          <a:sy n="59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92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 dirty="0" smtClean="0"/>
              <a:t>函数和变量作用域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45CC0-B5DD-4F5F-B8D9-17CBC2776D8C}" type="datetimeFigureOut">
              <a:rPr lang="zh-CN" altLang="en-US" smtClean="0"/>
              <a:t>2015/12/27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660B4-A107-446C-9C97-9526F3A4E9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086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35F4B-E275-4A84-AA3C-60C0546D16B3}" type="datetimeFigureOut">
              <a:rPr lang="en-US" smtClean="0"/>
              <a:pPr/>
              <a:t>12/27/2015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A239-023F-481E-BF60-774EF9A8B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67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34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10 8 17</a:t>
            </a:r>
          </a:p>
          <a:p>
            <a:r>
              <a:rPr lang="en-US" dirty="0" smtClean="0"/>
              <a:t>58 32 75</a:t>
            </a:r>
          </a:p>
          <a:p>
            <a:r>
              <a:rPr lang="en-US" dirty="0" smtClean="0"/>
              <a:t>58 16 33</a:t>
            </a:r>
          </a:p>
          <a:p>
            <a:r>
              <a:rPr lang="en-US" dirty="0" smtClean="0"/>
              <a:t>Press any key to continue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emp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2275" y="2538413"/>
            <a:ext cx="6407150" cy="890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02013"/>
            <a:ext cx="6400800" cy="792162"/>
          </a:xfrm>
        </p:spPr>
        <p:txBody>
          <a:bodyPr anchor="ctr"/>
          <a:lstStyle>
            <a:lvl1pPr marL="0" indent="0"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CEAFAA-99EF-4821-85B6-03383D48126C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07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16818F-B4DC-475A-98B4-933519B356E5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5113"/>
            <a:ext cx="2057400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5113"/>
            <a:ext cx="6019800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DA23C-790D-4A76-A1FE-E085EB66D3C7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229600" cy="734995"/>
          </a:xfrm>
        </p:spPr>
        <p:txBody>
          <a:bodyPr/>
          <a:lstStyle>
            <a:lvl1pPr>
              <a:defRPr sz="360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华文隶书" pitchFamily="2" charset="-12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>
            <a:lvl2pPr>
              <a:buFont typeface="华文楷体" pitchFamily="2" charset="-122"/>
              <a:buChar char="−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096232-2643-41FB-8793-C1FBF55D6A83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CA3FD8-8200-4B42-B7D1-C733069E82F1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687EFD-4622-41FF-8381-347E2FE4CF61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CC372-0F7B-4B10-AC21-F6F6444B9EE2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5AAD5-AD16-40DA-A749-CBA665664C12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0E75B-FDA0-4285-A327-5E0CC28469BF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36A57-4066-4EB0-BE8D-AE16E92906DE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3E294-484D-4290-91F1-5527B36EE15A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m62.net/" TargetMode="Externa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hyperlink" Target="http://www.m62.net/powerpoint-slides/" TargetMode="Externa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://www.m62.net/presentation-theory/bullet-points-dont-work/beyond-bullet-points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hyperlink" Target="http://www.m62.net/powerpoint-training/" TargetMode="Externa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Temp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2984"/>
            <a:ext cx="82296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2958BF87-DC97-433B-846D-30C0E9C4429A}" type="datetime8">
              <a:rPr lang="en-US" smtClean="0"/>
              <a:pPr/>
              <a:t>12/27/2015 9:34 PM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597650"/>
            <a:ext cx="2895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35600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5113"/>
            <a:ext cx="8229600" cy="73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3">
              <a:lumMod val="50000"/>
            </a:schemeClr>
          </a:solidFill>
          <a:latin typeface="Verdana" pitchFamily="34" charset="0"/>
          <a:ea typeface="华文隶书" pitchFamily="2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b="1">
          <a:solidFill>
            <a:schemeClr val="tx2"/>
          </a:solidFill>
          <a:latin typeface="Courier New" pitchFamily="49" charset="0"/>
          <a:ea typeface="华文楷体" pitchFamily="2" charset="-122"/>
          <a:cs typeface="Courier New" pitchFamily="49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600" b="1">
          <a:solidFill>
            <a:schemeClr val="accent4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accent3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-93663" y="6453188"/>
            <a:ext cx="85328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/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m62 </a:t>
            </a:r>
            <a:r>
              <a:rPr lang="en-US" sz="1200" dirty="0" err="1">
                <a:solidFill>
                  <a:srgbClr val="4D4D4D"/>
                </a:solidFill>
                <a:latin typeface="Neo Sans" pitchFamily="34" charset="0"/>
              </a:rPr>
              <a:t>visualcommunications</a:t>
            </a:r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 is the global leader in presentation effectiveness, from offices in the UK, USA, and Singapore</a:t>
            </a:r>
          </a:p>
        </p:txBody>
      </p:sp>
      <p:pic>
        <p:nvPicPr>
          <p:cNvPr id="12292" name="Picture 4" descr="m62-logo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502650" y="6484938"/>
            <a:ext cx="381000" cy="257175"/>
          </a:xfrm>
          <a:prstGeom prst="rect">
            <a:avLst/>
          </a:prstGeom>
          <a:noFill/>
        </p:spPr>
      </p:pic>
      <p:pic>
        <p:nvPicPr>
          <p:cNvPr id="12293" name="Picture 5" descr="1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60350" y="777875"/>
            <a:ext cx="2000250" cy="1457325"/>
          </a:xfrm>
          <a:prstGeom prst="rect">
            <a:avLst/>
          </a:prstGeom>
          <a:noFill/>
        </p:spPr>
      </p:pic>
      <p:pic>
        <p:nvPicPr>
          <p:cNvPr id="12294" name="Picture 6" descr="2">
            <a:hlinkClick r:id="rId17"/>
          </p:cNvPr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87338" y="2673350"/>
            <a:ext cx="2000250" cy="1457325"/>
          </a:xfrm>
          <a:prstGeom prst="rect">
            <a:avLst/>
          </a:prstGeom>
          <a:noFill/>
        </p:spPr>
      </p:pic>
      <p:pic>
        <p:nvPicPr>
          <p:cNvPr id="12295" name="Picture 7" descr="3">
            <a:hlinkClick r:id="rId19"/>
          </p:cNvPr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287338" y="4568825"/>
            <a:ext cx="2000250" cy="1457325"/>
          </a:xfrm>
          <a:prstGeom prst="rect">
            <a:avLst/>
          </a:prstGeom>
          <a:noFill/>
        </p:spPr>
      </p:pic>
      <p:sp>
        <p:nvSpPr>
          <p:cNvPr id="12296" name="Text Box 8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379413" y="2290763"/>
            <a:ext cx="16367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Beyond Bullet Points</a:t>
            </a:r>
          </a:p>
        </p:txBody>
      </p:sp>
      <p:sp>
        <p:nvSpPr>
          <p:cNvPr id="12297" name="Text Box 9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379413" y="4189413"/>
            <a:ext cx="1417637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Slides</a:t>
            </a:r>
          </a:p>
        </p:txBody>
      </p:sp>
      <p:sp>
        <p:nvSpPr>
          <p:cNvPr id="12298" name="Text Box 10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379413" y="6084888"/>
            <a:ext cx="15986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Training</a:t>
            </a:r>
          </a:p>
        </p:txBody>
      </p:sp>
      <p:pic>
        <p:nvPicPr>
          <p:cNvPr id="12299" name="Picture 11" descr="bg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2520950" y="777875"/>
            <a:ext cx="6362700" cy="5248275"/>
          </a:xfrm>
          <a:prstGeom prst="rect">
            <a:avLst/>
          </a:prstGeom>
          <a:noFill/>
        </p:spPr>
      </p:pic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8575" y="188913"/>
            <a:ext cx="91154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It’s not the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design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of your template, it’s what you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do with it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that counts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4400" dirty="0" smtClean="0"/>
              <a:t>Functions and Variable Scope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D4E2106-01E1-4471-A383-C51C3E4C0A8E}" type="datetime8">
              <a:rPr lang="en-US" smtClean="0"/>
              <a:pPr/>
              <a:t>12/27/2015 9:34 PM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rules: p80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 variables</a:t>
            </a:r>
          </a:p>
          <a:p>
            <a:pPr lvl="1"/>
            <a:r>
              <a:rPr lang="en-US" dirty="0" smtClean="0"/>
              <a:t>local variables: within { }</a:t>
            </a:r>
          </a:p>
          <a:p>
            <a:pPr lvl="1"/>
            <a:r>
              <a:rPr lang="en-US" dirty="0" smtClean="0"/>
              <a:t>function parameters: within( 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571744"/>
            <a:ext cx="414340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2928926" y="2500306"/>
            <a:ext cx="2643206" cy="35719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000232" y="4286256"/>
            <a:ext cx="2428892" cy="35719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143380"/>
            <a:ext cx="2609868" cy="57150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rules: p80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variables</a:t>
            </a:r>
          </a:p>
          <a:p>
            <a:pPr lvl="1"/>
            <a:r>
              <a:rPr lang="en-US" dirty="0" smtClean="0"/>
              <a:t>outside all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214554"/>
            <a:ext cx="4214842" cy="4445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1285852" y="2071678"/>
            <a:ext cx="1285884" cy="35719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External variables in multiple files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lum bright="-30000" contrast="30000"/>
          </a:blip>
          <a:srcRect/>
          <a:stretch>
            <a:fillRect/>
          </a:stretch>
        </p:blipFill>
        <p:spPr bwMode="auto">
          <a:xfrm>
            <a:off x="1643041" y="1357298"/>
            <a:ext cx="5614893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2428860" y="2428868"/>
            <a:ext cx="3500462" cy="71438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428860" y="4786322"/>
            <a:ext cx="3500462" cy="714380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643050"/>
            <a:ext cx="2729684" cy="42862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5072098"/>
          </a:xfrm>
        </p:spPr>
        <p:txBody>
          <a:bodyPr/>
          <a:lstStyle/>
          <a:p>
            <a:r>
              <a:rPr lang="en-US" dirty="0" smtClean="0"/>
              <a:t>Automatic variable</a:t>
            </a:r>
          </a:p>
          <a:p>
            <a:pPr lvl="1"/>
            <a:r>
              <a:rPr lang="en-US" dirty="0" smtClean="0"/>
              <a:t>as long as the function containing it</a:t>
            </a:r>
          </a:p>
          <a:p>
            <a:pPr lvl="1"/>
            <a:r>
              <a:rPr lang="en-US" dirty="0" smtClean="0"/>
              <a:t>begin with call</a:t>
            </a:r>
          </a:p>
          <a:p>
            <a:pPr lvl="1"/>
            <a:r>
              <a:rPr lang="en-US" dirty="0" smtClean="0"/>
              <a:t>end with return</a:t>
            </a:r>
          </a:p>
          <a:p>
            <a:r>
              <a:rPr lang="en-US" dirty="0" smtClean="0"/>
              <a:t>External variable </a:t>
            </a:r>
          </a:p>
          <a:p>
            <a:pPr lvl="1"/>
            <a:r>
              <a:rPr lang="en-US" dirty="0" smtClean="0"/>
              <a:t>as long as the whole program</a:t>
            </a:r>
          </a:p>
          <a:p>
            <a:pPr lvl="1"/>
            <a:r>
              <a:rPr lang="en-US" dirty="0" smtClean="0"/>
              <a:t>begin before program start </a:t>
            </a:r>
            <a:br>
              <a:rPr lang="en-US" dirty="0" smtClean="0"/>
            </a:br>
            <a:r>
              <a:rPr lang="en-US" dirty="0" smtClean="0"/>
              <a:t>(call main)</a:t>
            </a:r>
          </a:p>
          <a:p>
            <a:pPr lvl="1"/>
            <a:r>
              <a:rPr lang="en-US" dirty="0" smtClean="0"/>
              <a:t>end with program exit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43504" y="908720"/>
            <a:ext cx="14750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Stack</a:t>
            </a:r>
            <a:endParaRPr lang="en-US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29190" y="2937138"/>
            <a:ext cx="30235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DataSegment</a:t>
            </a:r>
            <a:endParaRPr lang="en-US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 variable: Stack</a:t>
            </a:r>
          </a:p>
          <a:p>
            <a:pPr lvl="1"/>
            <a:r>
              <a:rPr lang="en-US" dirty="0" smtClean="0"/>
              <a:t>If NO explicit initialization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Random value</a:t>
            </a:r>
          </a:p>
          <a:p>
            <a:r>
              <a:rPr lang="en-US" dirty="0" smtClean="0"/>
              <a:t>External variable: </a:t>
            </a:r>
            <a:r>
              <a:rPr lang="en-US" dirty="0" err="1" smtClean="0"/>
              <a:t>Datasegment</a:t>
            </a:r>
            <a:endParaRPr lang="en-US" dirty="0" smtClean="0"/>
          </a:p>
          <a:p>
            <a:pPr lvl="1"/>
            <a:r>
              <a:rPr lang="en-US" dirty="0" smtClean="0"/>
              <a:t>If NO explicit initialization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ZERO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Outside all functions</a:t>
            </a:r>
          </a:p>
          <a:p>
            <a:pPr lvl="1"/>
            <a:r>
              <a:rPr lang="en-US" dirty="0" smtClean="0"/>
              <a:t>scope: external but only within the file</a:t>
            </a:r>
          </a:p>
          <a:p>
            <a:pPr lvl="1"/>
            <a:r>
              <a:rPr lang="en-US" dirty="0" smtClean="0"/>
              <a:t>lifetime: as long as the program</a:t>
            </a:r>
          </a:p>
          <a:p>
            <a:r>
              <a:rPr lang="en-US" dirty="0" smtClean="0"/>
              <a:t>Within any functions</a:t>
            </a:r>
          </a:p>
          <a:p>
            <a:pPr lvl="1"/>
            <a:r>
              <a:rPr lang="en-US" dirty="0" smtClean="0"/>
              <a:t>scope: local</a:t>
            </a:r>
          </a:p>
          <a:p>
            <a:pPr lvl="1"/>
            <a:r>
              <a:rPr lang="en-US" dirty="0" smtClean="0"/>
              <a:t>lifetime: but as long as the program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322527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AFAA-99EF-4821-85B6-03383D48126C}" type="datetime8">
              <a:rPr lang="en-US" smtClean="0"/>
              <a:pPr/>
              <a:t>12/27/2015 9:34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624" y="188639"/>
            <a:ext cx="4608512" cy="635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380312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228184" y="2173506"/>
            <a:ext cx="2016224" cy="1831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/>
              <a:t>10 8 17</a:t>
            </a:r>
          </a:p>
          <a:p>
            <a:r>
              <a:rPr lang="en-US" altLang="zh-CN" sz="3200" dirty="0"/>
              <a:t>58 32 75</a:t>
            </a:r>
          </a:p>
          <a:p>
            <a:r>
              <a:rPr lang="en-US" altLang="zh-CN" sz="3200" dirty="0"/>
              <a:t>58 16 33</a:t>
            </a:r>
          </a:p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18769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m62-do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62-do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3">
        <a:dk1>
          <a:srgbClr val="003300"/>
        </a:dk1>
        <a:lt1>
          <a:srgbClr val="FFFFFF"/>
        </a:lt1>
        <a:dk2>
          <a:srgbClr val="FFFFFF"/>
        </a:dk2>
        <a:lt2>
          <a:srgbClr val="808080"/>
        </a:lt2>
        <a:accent1>
          <a:srgbClr val="239BA6"/>
        </a:accent1>
        <a:accent2>
          <a:srgbClr val="1F5126"/>
        </a:accent2>
        <a:accent3>
          <a:srgbClr val="FFFFFF"/>
        </a:accent3>
        <a:accent4>
          <a:srgbClr val="002A00"/>
        </a:accent4>
        <a:accent5>
          <a:srgbClr val="ACCBD0"/>
        </a:accent5>
        <a:accent6>
          <a:srgbClr val="1B4921"/>
        </a:accent6>
        <a:hlink>
          <a:srgbClr val="559085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’s not the design of your template">
  <a:themeElements>
    <a:clrScheme name="1_It’s not the design of your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135971"/>
      </a:hlink>
      <a:folHlink>
        <a:srgbClr val="99CC00"/>
      </a:folHlink>
    </a:clrScheme>
    <a:fontScheme name="1_It’s not the design of your template">
      <a:majorFont>
        <a:latin typeface="Neo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It’s not the design of you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13597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第九章 数据库</Template>
  <TotalTime>66736</TotalTime>
  <Words>166</Words>
  <Application>Microsoft Office PowerPoint</Application>
  <PresentationFormat>全屏显示(4:3)</PresentationFormat>
  <Paragraphs>62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m62-dots</vt:lpstr>
      <vt:lpstr>1_It’s not the design of your template</vt:lpstr>
      <vt:lpstr>Functions and Variable Scope</vt:lpstr>
      <vt:lpstr>Scope rules: p80</vt:lpstr>
      <vt:lpstr>Scope rules: p80</vt:lpstr>
      <vt:lpstr>External variables in multiple files</vt:lpstr>
      <vt:lpstr>Lifetime</vt:lpstr>
      <vt:lpstr>Default Initialization</vt:lpstr>
      <vt:lpstr>Static Variables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nli</dc:creator>
  <cp:lastModifiedBy>nli</cp:lastModifiedBy>
  <cp:revision>856</cp:revision>
  <cp:lastPrinted>2013-12-04T13:40:50Z</cp:lastPrinted>
  <dcterms:created xsi:type="dcterms:W3CDTF">2012-05-05T01:33:29Z</dcterms:created>
  <dcterms:modified xsi:type="dcterms:W3CDTF">2015-12-27T13:35:10Z</dcterms:modified>
</cp:coreProperties>
</file>